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4"/>
  </p:sldMasterIdLst>
  <p:sldIdLst>
    <p:sldId id="3318" r:id="rId5"/>
    <p:sldId id="11574" r:id="rId6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39495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21506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13447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176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66307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2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661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916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1791BC30-281F-F43B-7E5F-A389F2163916}"/>
              </a:ext>
            </a:extLst>
          </p:cNvPr>
          <p:cNvSpPr/>
          <p:nvPr/>
        </p:nvSpPr>
        <p:spPr>
          <a:xfrm>
            <a:off x="9761095" y="278090"/>
            <a:ext cx="20249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الثامن عشر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A0E4D858-9095-CC0A-DD4B-C24C3A624934}"/>
              </a:ext>
            </a:extLst>
          </p:cNvPr>
          <p:cNvSpPr txBox="1"/>
          <p:nvPr/>
        </p:nvSpPr>
        <p:spPr>
          <a:xfrm>
            <a:off x="4325571" y="2811821"/>
            <a:ext cx="434920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توضيحي تنفيذ </a:t>
            </a:r>
            <a:r>
              <a:rPr lang="ar-AE" b="1" dirty="0">
                <a:solidFill>
                  <a:srgbClr val="000000"/>
                </a:solidFill>
                <a:latin typeface="Calibri"/>
                <a:ea typeface="Calibri"/>
                <a:cs typeface="Helvetica"/>
                <a:sym typeface="Calibri"/>
              </a:rPr>
              <a:t>تصميم منتجات من </a:t>
            </a:r>
            <a:r>
              <a:rPr lang="ar-AE" b="1" dirty="0" err="1">
                <a:solidFill>
                  <a:srgbClr val="000000"/>
                </a:solidFill>
                <a:latin typeface="Calibri"/>
                <a:ea typeface="Calibri"/>
                <a:cs typeface="Helvetica"/>
                <a:sym typeface="Calibri"/>
              </a:rPr>
              <a:t>الكروشية</a:t>
            </a:r>
            <a:r>
              <a:rPr lang="ar-AE" b="1" dirty="0">
                <a:solidFill>
                  <a:srgbClr val="000000"/>
                </a:solidFill>
                <a:latin typeface="Calibri"/>
                <a:ea typeface="Calibri"/>
                <a:cs typeface="Helvetica"/>
                <a:sym typeface="Calibri"/>
              </a:rPr>
              <a:t> </a:t>
            </a:r>
            <a:endParaRPr kumimoji="0" lang="ar-AE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Helvetica"/>
              <a:sym typeface="Calibri"/>
            </a:endParaRPr>
          </a:p>
        </p:txBody>
      </p:sp>
      <p:sp>
        <p:nvSpPr>
          <p:cNvPr id="6" name="مربع نص 4">
            <a:extLst>
              <a:ext uri="{FF2B5EF4-FFF2-40B4-BE49-F238E27FC236}">
                <a16:creationId xmlns:a16="http://schemas.microsoft.com/office/drawing/2014/main" id="{53EC0EBE-AB2A-DA1C-DFAB-912619578C80}"/>
              </a:ext>
            </a:extLst>
          </p:cNvPr>
          <p:cNvSpPr txBox="1"/>
          <p:nvPr/>
        </p:nvSpPr>
        <p:spPr>
          <a:xfrm>
            <a:off x="4325571" y="5394604"/>
            <a:ext cx="487991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/>
                <a:cs typeface="Helvetica"/>
              </a:rPr>
              <a:t>https://www.youtube.com/watch?v=RfigjtxEwvg</a:t>
            </a:r>
            <a:endParaRPr kumimoji="0" lang="ar-AE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9D4F5B58-B9A3-074C-C438-B2357A34D31D}"/>
              </a:ext>
            </a:extLst>
          </p:cNvPr>
          <p:cNvSpPr/>
          <p:nvPr/>
        </p:nvSpPr>
        <p:spPr>
          <a:xfrm>
            <a:off x="6204247" y="3717421"/>
            <a:ext cx="393106" cy="1495514"/>
          </a:xfrm>
          <a:prstGeom prst="down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298887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91573F7125424A8D7FE884F8C78BF8" ma:contentTypeVersion="4" ma:contentTypeDescription="Create a new document." ma:contentTypeScope="" ma:versionID="2f580954b9ad8bccab51245781eb92b3">
  <xsd:schema xmlns:xsd="http://www.w3.org/2001/XMLSchema" xmlns:xs="http://www.w3.org/2001/XMLSchema" xmlns:p="http://schemas.microsoft.com/office/2006/metadata/properties" xmlns:ns2="6235729c-fe8b-47f9-82be-96e5e4b5658e" targetNamespace="http://schemas.microsoft.com/office/2006/metadata/properties" ma:root="true" ma:fieldsID="089f27da660bca91c67293a6af5db7aa" ns2:_="">
    <xsd:import namespace="6235729c-fe8b-47f9-82be-96e5e4b565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5729c-fe8b-47f9-82be-96e5e4b565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DA2B14-586E-4C02-981F-AF99C512AE3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74ED85-5EFC-4E20-ADCC-5AF52B7FF7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88D043-872F-45E0-A22B-025D64EE5C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35729c-fe8b-47f9-82be-96e5e4b565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10</cp:revision>
  <dcterms:created xsi:type="dcterms:W3CDTF">2023-06-15T07:27:40Z</dcterms:created>
  <dcterms:modified xsi:type="dcterms:W3CDTF">2024-04-01T04:26:29Z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0x0101005991573F7125424A8D7FE884F8C78BF8</vt:lpwstr>
  </property>
</Properties>
</file>